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82" r:id="rId11"/>
    <p:sldId id="268" r:id="rId12"/>
  </p:sldIdLst>
  <p:sldSz cx="6858000" cy="9906000" type="A4"/>
  <p:notesSz cx="6858000" cy="9144000"/>
  <p:embeddedFontLst>
    <p:embeddedFont>
      <p:font typeface="Pangolin" panose="00000500000000000000" pitchFamily="2" charset="0"/>
      <p:regular r:id="rId13"/>
    </p:embeddedFont>
    <p:embeddedFont>
      <p:font typeface="Segoe UI" panose="020B0502040204020203" pitchFamily="34" charset="0"/>
      <p:regular r:id="rId14"/>
      <p:bold r:id="rId15"/>
      <p:italic r:id="rId16"/>
      <p:boldItalic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B432A-2585-4A1C-BFEE-7102F6CFB67E}" v="6" dt="2024-04-28T15:20:51.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6374" autoAdjust="0"/>
  </p:normalViewPr>
  <p:slideViewPr>
    <p:cSldViewPr snapToGrid="0">
      <p:cViewPr varScale="1">
        <p:scale>
          <a:sx n="83" d="100"/>
          <a:sy n="83" d="100"/>
        </p:scale>
        <p:origin x="2910" y="9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075B432A-2585-4A1C-BFEE-7102F6CFB67E}"/>
    <pc:docChg chg="custSel modSld">
      <pc:chgData name="de-Jesus-Oliveira Victor-Adriel" userId="a708fc36-3c1b-42ab-b5e9-2e1fa3c6605e" providerId="ADAL" clId="{075B432A-2585-4A1C-BFEE-7102F6CFB67E}" dt="2024-04-28T15:24:24.918" v="49" actId="20577"/>
      <pc:docMkLst>
        <pc:docMk/>
      </pc:docMkLst>
      <pc:sldChg chg="addSp delSp modSp mod">
        <pc:chgData name="de-Jesus-Oliveira Victor-Adriel" userId="a708fc36-3c1b-42ab-b5e9-2e1fa3c6605e" providerId="ADAL" clId="{075B432A-2585-4A1C-BFEE-7102F6CFB67E}" dt="2024-04-28T15:18:05.831" v="37" actId="1035"/>
        <pc:sldMkLst>
          <pc:docMk/>
          <pc:sldMk cId="4091270383" sldId="260"/>
        </pc:sldMkLst>
        <pc:spChg chg="mod">
          <ac:chgData name="de-Jesus-Oliveira Victor-Adriel" userId="a708fc36-3c1b-42ab-b5e9-2e1fa3c6605e" providerId="ADAL" clId="{075B432A-2585-4A1C-BFEE-7102F6CFB67E}" dt="2024-04-28T15:17:57.853" v="24" actId="1036"/>
          <ac:spMkLst>
            <pc:docMk/>
            <pc:sldMk cId="4091270383" sldId="260"/>
            <ac:spMk id="17" creationId="{EAB2CE85-EDAA-40CE-91A0-7CF9037A8673}"/>
          </ac:spMkLst>
        </pc:spChg>
        <pc:spChg chg="mod">
          <ac:chgData name="de-Jesus-Oliveira Victor-Adriel" userId="a708fc36-3c1b-42ab-b5e9-2e1fa3c6605e" providerId="ADAL" clId="{075B432A-2585-4A1C-BFEE-7102F6CFB67E}" dt="2024-04-28T15:18:04.228" v="32" actId="1035"/>
          <ac:spMkLst>
            <pc:docMk/>
            <pc:sldMk cId="4091270383" sldId="260"/>
            <ac:spMk id="34" creationId="{7D31D6E0-FA84-4BF7-8596-48C1293642A5}"/>
          </ac:spMkLst>
        </pc:spChg>
        <pc:spChg chg="mod">
          <ac:chgData name="de-Jesus-Oliveira Victor-Adriel" userId="a708fc36-3c1b-42ab-b5e9-2e1fa3c6605e" providerId="ADAL" clId="{075B432A-2585-4A1C-BFEE-7102F6CFB67E}" dt="2024-04-28T15:18:05.831" v="37" actId="1035"/>
          <ac:spMkLst>
            <pc:docMk/>
            <pc:sldMk cId="4091270383" sldId="260"/>
            <ac:spMk id="37" creationId="{415077F1-516D-4AF8-9BF6-7E7CFD18D556}"/>
          </ac:spMkLst>
        </pc:spChg>
        <pc:picChg chg="add mod">
          <ac:chgData name="de-Jesus-Oliveira Victor-Adriel" userId="a708fc36-3c1b-42ab-b5e9-2e1fa3c6605e" providerId="ADAL" clId="{075B432A-2585-4A1C-BFEE-7102F6CFB67E}" dt="2024-04-28T15:17:19.822" v="3" actId="170"/>
          <ac:picMkLst>
            <pc:docMk/>
            <pc:sldMk cId="4091270383" sldId="260"/>
            <ac:picMk id="3" creationId="{753A2E96-FB3D-594E-E43C-1B453B138281}"/>
          </ac:picMkLst>
        </pc:picChg>
        <pc:picChg chg="add mod">
          <ac:chgData name="de-Jesus-Oliveira Victor-Adriel" userId="a708fc36-3c1b-42ab-b5e9-2e1fa3c6605e" providerId="ADAL" clId="{075B432A-2585-4A1C-BFEE-7102F6CFB67E}" dt="2024-04-28T15:17:19.822" v="3" actId="170"/>
          <ac:picMkLst>
            <pc:docMk/>
            <pc:sldMk cId="4091270383" sldId="260"/>
            <ac:picMk id="5" creationId="{0DE89D2A-5AE6-3B2B-3CB7-32A2CDB2C146}"/>
          </ac:picMkLst>
        </pc:picChg>
        <pc:picChg chg="add mod">
          <ac:chgData name="de-Jesus-Oliveira Victor-Adriel" userId="a708fc36-3c1b-42ab-b5e9-2e1fa3c6605e" providerId="ADAL" clId="{075B432A-2585-4A1C-BFEE-7102F6CFB67E}" dt="2024-04-28T15:17:19.822" v="3" actId="170"/>
          <ac:picMkLst>
            <pc:docMk/>
            <pc:sldMk cId="4091270383" sldId="260"/>
            <ac:picMk id="6" creationId="{341A185F-9638-C501-B5FF-285DF69C0016}"/>
          </ac:picMkLst>
        </pc:picChg>
        <pc:picChg chg="add mod">
          <ac:chgData name="de-Jesus-Oliveira Victor-Adriel" userId="a708fc36-3c1b-42ab-b5e9-2e1fa3c6605e" providerId="ADAL" clId="{075B432A-2585-4A1C-BFEE-7102F6CFB67E}" dt="2024-04-28T15:17:19.822" v="3" actId="170"/>
          <ac:picMkLst>
            <pc:docMk/>
            <pc:sldMk cId="4091270383" sldId="260"/>
            <ac:picMk id="7" creationId="{FFCA4149-096A-64A9-A45E-DCCD76800839}"/>
          </ac:picMkLst>
        </pc:picChg>
        <pc:picChg chg="add mod">
          <ac:chgData name="de-Jesus-Oliveira Victor-Adriel" userId="a708fc36-3c1b-42ab-b5e9-2e1fa3c6605e" providerId="ADAL" clId="{075B432A-2585-4A1C-BFEE-7102F6CFB67E}" dt="2024-04-28T15:17:19.822" v="3" actId="170"/>
          <ac:picMkLst>
            <pc:docMk/>
            <pc:sldMk cId="4091270383" sldId="260"/>
            <ac:picMk id="8" creationId="{279231B6-5B5E-0C14-0A21-C5588C0DCC3D}"/>
          </ac:picMkLst>
        </pc:picChg>
        <pc:picChg chg="add mod">
          <ac:chgData name="de-Jesus-Oliveira Victor-Adriel" userId="a708fc36-3c1b-42ab-b5e9-2e1fa3c6605e" providerId="ADAL" clId="{075B432A-2585-4A1C-BFEE-7102F6CFB67E}" dt="2024-04-28T15:17:19.822" v="3" actId="170"/>
          <ac:picMkLst>
            <pc:docMk/>
            <pc:sldMk cId="4091270383" sldId="260"/>
            <ac:picMk id="9" creationId="{02DD9901-2911-7CFA-728A-A049DB3CEDEB}"/>
          </ac:picMkLst>
        </pc:picChg>
        <pc:picChg chg="add mod">
          <ac:chgData name="de-Jesus-Oliveira Victor-Adriel" userId="a708fc36-3c1b-42ab-b5e9-2e1fa3c6605e" providerId="ADAL" clId="{075B432A-2585-4A1C-BFEE-7102F6CFB67E}" dt="2024-04-28T15:17:19.822" v="3" actId="170"/>
          <ac:picMkLst>
            <pc:docMk/>
            <pc:sldMk cId="4091270383" sldId="260"/>
            <ac:picMk id="14" creationId="{EC08D403-211F-AF3B-5A42-2EA7AE771C5B}"/>
          </ac:picMkLst>
        </pc:picChg>
        <pc:picChg chg="del">
          <ac:chgData name="de-Jesus-Oliveira Victor-Adriel" userId="a708fc36-3c1b-42ab-b5e9-2e1fa3c6605e" providerId="ADAL" clId="{075B432A-2585-4A1C-BFEE-7102F6CFB67E}" dt="2024-04-28T15:17:15.346" v="0" actId="478"/>
          <ac:picMkLst>
            <pc:docMk/>
            <pc:sldMk cId="4091270383" sldId="260"/>
            <ac:picMk id="32" creationId="{F9E3FC94-2158-C125-CD84-D0900C9201C6}"/>
          </ac:picMkLst>
        </pc:picChg>
      </pc:sldChg>
      <pc:sldChg chg="addSp modSp mod">
        <pc:chgData name="de-Jesus-Oliveira Victor-Adriel" userId="a708fc36-3c1b-42ab-b5e9-2e1fa3c6605e" providerId="ADAL" clId="{075B432A-2585-4A1C-BFEE-7102F6CFB67E}" dt="2024-04-28T15:22:48.849" v="47" actId="1036"/>
        <pc:sldMkLst>
          <pc:docMk/>
          <pc:sldMk cId="3278654172" sldId="261"/>
        </pc:sldMkLst>
        <pc:spChg chg="mod">
          <ac:chgData name="de-Jesus-Oliveira Victor-Adriel" userId="a708fc36-3c1b-42ab-b5e9-2e1fa3c6605e" providerId="ADAL" clId="{075B432A-2585-4A1C-BFEE-7102F6CFB67E}" dt="2024-04-28T15:22:48.849" v="47" actId="1036"/>
          <ac:spMkLst>
            <pc:docMk/>
            <pc:sldMk cId="3278654172" sldId="261"/>
            <ac:spMk id="17" creationId="{E51EBDF6-8BE5-4025-BB97-D70CFE6BC2E0}"/>
          </ac:spMkLst>
        </pc:spChg>
        <pc:picChg chg="add mod">
          <ac:chgData name="de-Jesus-Oliveira Victor-Adriel" userId="a708fc36-3c1b-42ab-b5e9-2e1fa3c6605e" providerId="ADAL" clId="{075B432A-2585-4A1C-BFEE-7102F6CFB67E}" dt="2024-04-28T15:20:51.725" v="40" actId="170"/>
          <ac:picMkLst>
            <pc:docMk/>
            <pc:sldMk cId="3278654172" sldId="261"/>
            <ac:picMk id="3" creationId="{B4B5F40C-88AA-0AD0-C897-4688168D4313}"/>
          </ac:picMkLst>
        </pc:picChg>
        <pc:picChg chg="add mod">
          <ac:chgData name="de-Jesus-Oliveira Victor-Adriel" userId="a708fc36-3c1b-42ab-b5e9-2e1fa3c6605e" providerId="ADAL" clId="{075B432A-2585-4A1C-BFEE-7102F6CFB67E}" dt="2024-04-28T15:20:51.725" v="40" actId="170"/>
          <ac:picMkLst>
            <pc:docMk/>
            <pc:sldMk cId="3278654172" sldId="261"/>
            <ac:picMk id="11" creationId="{6B3840DB-51DF-3751-0381-BB4053551A4E}"/>
          </ac:picMkLst>
        </pc:picChg>
        <pc:picChg chg="add mod">
          <ac:chgData name="de-Jesus-Oliveira Victor-Adriel" userId="a708fc36-3c1b-42ab-b5e9-2e1fa3c6605e" providerId="ADAL" clId="{075B432A-2585-4A1C-BFEE-7102F6CFB67E}" dt="2024-04-28T15:20:51.725" v="40" actId="170"/>
          <ac:picMkLst>
            <pc:docMk/>
            <pc:sldMk cId="3278654172" sldId="261"/>
            <ac:picMk id="16" creationId="{CD11470B-2BE9-04AB-10C6-7962DA3E3056}"/>
          </ac:picMkLst>
        </pc:picChg>
        <pc:picChg chg="add mod">
          <ac:chgData name="de-Jesus-Oliveira Victor-Adriel" userId="a708fc36-3c1b-42ab-b5e9-2e1fa3c6605e" providerId="ADAL" clId="{075B432A-2585-4A1C-BFEE-7102F6CFB67E}" dt="2024-04-28T15:20:51.725" v="40" actId="170"/>
          <ac:picMkLst>
            <pc:docMk/>
            <pc:sldMk cId="3278654172" sldId="261"/>
            <ac:picMk id="21" creationId="{62DFA8EF-2B1C-E1EF-A544-81117E643D2C}"/>
          </ac:picMkLst>
        </pc:picChg>
      </pc:sldChg>
      <pc:sldChg chg="modSp mod">
        <pc:chgData name="de-Jesus-Oliveira Victor-Adriel" userId="a708fc36-3c1b-42ab-b5e9-2e1fa3c6605e" providerId="ADAL" clId="{075B432A-2585-4A1C-BFEE-7102F6CFB67E}" dt="2024-04-28T15:24:24.918" v="49" actId="20577"/>
        <pc:sldMkLst>
          <pc:docMk/>
          <pc:sldMk cId="171183961" sldId="268"/>
        </pc:sldMkLst>
        <pc:spChg chg="mod">
          <ac:chgData name="de-Jesus-Oliveira Victor-Adriel" userId="a708fc36-3c1b-42ab-b5e9-2e1fa3c6605e" providerId="ADAL" clId="{075B432A-2585-4A1C-BFEE-7102F6CFB67E}" dt="2024-04-28T15:24:24.918" v="49" actId="20577"/>
          <ac:spMkLst>
            <pc:docMk/>
            <pc:sldMk cId="171183961" sldId="268"/>
            <ac:spMk id="3" creationId="{6F30592E-2B59-53F6-00A7-302C7D36EEC3}"/>
          </ac:spMkLst>
        </pc:spChg>
      </pc:sldChg>
    </pc:docChg>
  </pc:docChgLst>
  <pc:docChgLst>
    <pc:chgData name="de-Jesus-Oliveira Victor-Adriel" userId="a708fc36-3c1b-42ab-b5e9-2e1fa3c6605e" providerId="ADAL" clId="{6E8FA145-EDCD-4886-9AC8-9447D55F3F88}"/>
    <pc:docChg chg="undo custSel addSld delSld modSld">
      <pc:chgData name="de-Jesus-Oliveira Victor-Adriel" userId="a708fc36-3c1b-42ab-b5e9-2e1fa3c6605e" providerId="ADAL" clId="{6E8FA145-EDCD-4886-9AC8-9447D55F3F88}" dt="2023-06-13T10:03:56.865" v="605" actId="729"/>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13T09:56:55.912" v="426" actId="732"/>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13T09:56:42.081" v="422" actId="1076"/>
          <ac:picMkLst>
            <pc:docMk/>
            <pc:sldMk cId="3278654172" sldId="261"/>
            <ac:picMk id="37" creationId="{9AD545ED-18FB-D098-165F-D16B63FDFBA4}"/>
          </ac:picMkLst>
        </pc:picChg>
        <pc:picChg chg="mod modCrop">
          <ac:chgData name="de-Jesus-Oliveira Victor-Adriel" userId="a708fc36-3c1b-42ab-b5e9-2e1fa3c6605e" providerId="ADAL" clId="{6E8FA145-EDCD-4886-9AC8-9447D55F3F88}" dt="2023-06-13T09:56:55.912" v="426" actId="732"/>
          <ac:picMkLst>
            <pc:docMk/>
            <pc:sldMk cId="3278654172" sldId="261"/>
            <ac:picMk id="39" creationId="{5EBABF5D-946F-A110-2AA8-21D53264EB7C}"/>
          </ac:picMkLst>
        </pc:picChg>
      </pc:sldChg>
      <pc:sldChg chg="addSp delSp modSp mod setBg">
        <pc:chgData name="de-Jesus-Oliveira Victor-Adriel" userId="a708fc36-3c1b-42ab-b5e9-2e1fa3c6605e" providerId="ADAL" clId="{6E8FA145-EDCD-4886-9AC8-9447D55F3F88}" dt="2023-06-13T09:58:31.865" v="440" actId="732"/>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add del mod">
          <ac:chgData name="de-Jesus-Oliveira Victor-Adriel" userId="a708fc36-3c1b-42ab-b5e9-2e1fa3c6605e" providerId="ADAL" clId="{6E8FA145-EDCD-4886-9AC8-9447D55F3F88}" dt="2023-06-13T09:48:15.870" v="82"/>
          <ac:spMkLst>
            <pc:docMk/>
            <pc:sldMk cId="631229544" sldId="262"/>
            <ac:spMk id="3" creationId="{ABEEDE17-5C1D-C3CE-179C-57ADD061A27B}"/>
          </ac:spMkLst>
        </pc:spChg>
        <pc:spChg chg="add del mod">
          <ac:chgData name="de-Jesus-Oliveira Victor-Adriel" userId="a708fc36-3c1b-42ab-b5e9-2e1fa3c6605e" providerId="ADAL" clId="{6E8FA145-EDCD-4886-9AC8-9447D55F3F88}" dt="2023-06-13T09:48:15.870" v="82"/>
          <ac:spMkLst>
            <pc:docMk/>
            <pc:sldMk cId="631229544" sldId="262"/>
            <ac:spMk id="4" creationId="{7335C895-F415-7364-3372-4550DF371B5E}"/>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add del mod">
          <ac:chgData name="de-Jesus-Oliveira Victor-Adriel" userId="a708fc36-3c1b-42ab-b5e9-2e1fa3c6605e" providerId="ADAL" clId="{6E8FA145-EDCD-4886-9AC8-9447D55F3F88}" dt="2023-06-13T09:49:10.854" v="151" actId="21"/>
          <ac:spMkLst>
            <pc:docMk/>
            <pc:sldMk cId="631229544" sldId="262"/>
            <ac:spMk id="11" creationId="{AE077E47-1651-0C0C-103D-FF30D4D16437}"/>
          </ac:spMkLst>
        </pc:spChg>
        <pc:spChg chg="add mod">
          <ac:chgData name="de-Jesus-Oliveira Victor-Adriel" userId="a708fc36-3c1b-42ab-b5e9-2e1fa3c6605e" providerId="ADAL" clId="{6E8FA145-EDCD-4886-9AC8-9447D55F3F88}" dt="2023-06-13T09:51:38.190" v="375" actId="20577"/>
          <ac:spMkLst>
            <pc:docMk/>
            <pc:sldMk cId="631229544" sldId="262"/>
            <ac:spMk id="12" creationId="{087991FA-73FB-6CDE-8F92-4948647DE704}"/>
          </ac:spMkLst>
        </pc:spChg>
        <pc:spChg chg="add mod">
          <ac:chgData name="de-Jesus-Oliveira Victor-Adriel" userId="a708fc36-3c1b-42ab-b5e9-2e1fa3c6605e" providerId="ADAL" clId="{6E8FA145-EDCD-4886-9AC8-9447D55F3F88}" dt="2023-06-13T09:49:24.384" v="156"/>
          <ac:spMkLst>
            <pc:docMk/>
            <pc:sldMk cId="631229544" sldId="262"/>
            <ac:spMk id="14" creationId="{CD026B19-8F30-75E5-8AE2-1FFE09BC4A4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add del mod">
          <ac:chgData name="de-Jesus-Oliveira Victor-Adriel" userId="a708fc36-3c1b-42ab-b5e9-2e1fa3c6605e" providerId="ADAL" clId="{6E8FA145-EDCD-4886-9AC8-9447D55F3F88}" dt="2023-06-13T09:48:15.870" v="82"/>
          <ac:picMkLst>
            <pc:docMk/>
            <pc:sldMk cId="631229544" sldId="262"/>
            <ac:picMk id="10" creationId="{B6B69C6F-90D1-2D9C-91C2-02C6AC00398E}"/>
          </ac:picMkLst>
        </pc:picChg>
        <pc:picChg chg="add mod">
          <ac:chgData name="de-Jesus-Oliveira Victor-Adriel" userId="a708fc36-3c1b-42ab-b5e9-2e1fa3c6605e" providerId="ADAL" clId="{6E8FA145-EDCD-4886-9AC8-9447D55F3F88}" dt="2023-06-13T09:49:34.706" v="197" actId="1035"/>
          <ac:picMkLst>
            <pc:docMk/>
            <pc:sldMk cId="631229544" sldId="262"/>
            <ac:picMk id="13" creationId="{10F2B2FA-C82D-6FEC-2D7E-5134381D3777}"/>
          </ac:picMkLst>
        </pc:picChg>
        <pc:picChg chg="mod modCrop">
          <ac:chgData name="de-Jesus-Oliveira Victor-Adriel" userId="a708fc36-3c1b-42ab-b5e9-2e1fa3c6605e" providerId="ADAL" clId="{6E8FA145-EDCD-4886-9AC8-9447D55F3F88}" dt="2023-06-13T09:58:31.865" v="440" actId="73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addSp modSp mod">
        <pc:chgData name="de-Jesus-Oliveira Victor-Adriel" userId="a708fc36-3c1b-42ab-b5e9-2e1fa3c6605e" providerId="ADAL" clId="{6E8FA145-EDCD-4886-9AC8-9447D55F3F88}" dt="2023-06-13T09:46:27.682" v="74"/>
        <pc:sldMkLst>
          <pc:docMk/>
          <pc:sldMk cId="171183961" sldId="268"/>
        </pc:sldMkLst>
        <pc:spChg chg="add mod">
          <ac:chgData name="de-Jesus-Oliveira Victor-Adriel" userId="a708fc36-3c1b-42ab-b5e9-2e1fa3c6605e" providerId="ADAL" clId="{6E8FA145-EDCD-4886-9AC8-9447D55F3F88}" dt="2023-06-13T09:46:27.682" v="74"/>
          <ac:spMkLst>
            <pc:docMk/>
            <pc:sldMk cId="171183961" sldId="268"/>
            <ac:spMk id="2" creationId="{25A64C5E-623F-A882-FA58-9654E8A87319}"/>
          </ac:spMkLst>
        </pc:spChg>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addSp delSp modSp add mod modShow">
        <pc:chgData name="de-Jesus-Oliveira Victor-Adriel" userId="a708fc36-3c1b-42ab-b5e9-2e1fa3c6605e" providerId="ADAL" clId="{6E8FA145-EDCD-4886-9AC8-9447D55F3F88}" dt="2023-06-13T10:03:56.865" v="605" actId="729"/>
        <pc:sldMkLst>
          <pc:docMk/>
          <pc:sldMk cId="3240356758" sldId="282"/>
        </pc:sldMkLst>
        <pc:spChg chg="mod">
          <ac:chgData name="de-Jesus-Oliveira Victor-Adriel" userId="a708fc36-3c1b-42ab-b5e9-2e1fa3c6605e" providerId="ADAL" clId="{6E8FA145-EDCD-4886-9AC8-9447D55F3F88}" dt="2023-06-13T10:03:25.385" v="533" actId="20577"/>
          <ac:spMkLst>
            <pc:docMk/>
            <pc:sldMk cId="3240356758" sldId="282"/>
            <ac:spMk id="12" creationId="{9E275761-C4B2-4E02-9B6B-11C49F354887}"/>
          </ac:spMkLst>
        </pc:spChg>
        <pc:spChg chg="mod">
          <ac:chgData name="de-Jesus-Oliveira Victor-Adriel" userId="a708fc36-3c1b-42ab-b5e9-2e1fa3c6605e" providerId="ADAL" clId="{6E8FA145-EDCD-4886-9AC8-9447D55F3F88}" dt="2023-06-13T10:03:35.841" v="579" actId="20577"/>
          <ac:spMkLst>
            <pc:docMk/>
            <pc:sldMk cId="3240356758" sldId="282"/>
            <ac:spMk id="13" creationId="{80BA6042-0FCB-42AA-A6DD-3F5DA6D4A599}"/>
          </ac:spMkLst>
        </pc:spChg>
        <pc:spChg chg="mod">
          <ac:chgData name="de-Jesus-Oliveira Victor-Adriel" userId="a708fc36-3c1b-42ab-b5e9-2e1fa3c6605e" providerId="ADAL" clId="{6E8FA145-EDCD-4886-9AC8-9447D55F3F88}" dt="2023-06-13T10:03:49.815" v="604" actId="20577"/>
          <ac:spMkLst>
            <pc:docMk/>
            <pc:sldMk cId="3240356758" sldId="282"/>
            <ac:spMk id="14" creationId="{0FFBA7D3-0B48-4C9E-91CF-00440C387117}"/>
          </ac:spMkLst>
        </pc:spChg>
        <pc:spChg chg="mod">
          <ac:chgData name="de-Jesus-Oliveira Victor-Adriel" userId="a708fc36-3c1b-42ab-b5e9-2e1fa3c6605e" providerId="ADAL" clId="{6E8FA145-EDCD-4886-9AC8-9447D55F3F88}" dt="2023-06-13T09:55:17.294" v="388" actId="20577"/>
          <ac:spMkLst>
            <pc:docMk/>
            <pc:sldMk cId="3240356758" sldId="282"/>
            <ac:spMk id="15" creationId="{6610DFC2-B3B2-4A1D-B639-460D315FDEC5}"/>
          </ac:spMkLst>
        </pc:spChg>
        <pc:spChg chg="mod">
          <ac:chgData name="de-Jesus-Oliveira Victor-Adriel" userId="a708fc36-3c1b-42ab-b5e9-2e1fa3c6605e" providerId="ADAL" clId="{6E8FA145-EDCD-4886-9AC8-9447D55F3F88}" dt="2023-06-13T09:55:21.531" v="392" actId="20577"/>
          <ac:spMkLst>
            <pc:docMk/>
            <pc:sldMk cId="3240356758" sldId="282"/>
            <ac:spMk id="17" creationId="{08A9EA24-6A62-46F6-8F78-DDE2F08CEDA1}"/>
          </ac:spMkLst>
        </pc:spChg>
        <pc:spChg chg="mod">
          <ac:chgData name="de-Jesus-Oliveira Victor-Adriel" userId="a708fc36-3c1b-42ab-b5e9-2e1fa3c6605e" providerId="ADAL" clId="{6E8FA145-EDCD-4886-9AC8-9447D55F3F88}" dt="2023-06-13T09:55:29.428" v="398" actId="20577"/>
          <ac:spMkLst>
            <pc:docMk/>
            <pc:sldMk cId="3240356758" sldId="282"/>
            <ac:spMk id="18" creationId="{7E615401-E674-45E7-9EB1-0F33502FC537}"/>
          </ac:spMkLst>
        </pc:spChg>
        <pc:spChg chg="mod">
          <ac:chgData name="de-Jesus-Oliveira Victor-Adriel" userId="a708fc36-3c1b-42ab-b5e9-2e1fa3c6605e" providerId="ADAL" clId="{6E8FA145-EDCD-4886-9AC8-9447D55F3F88}" dt="2023-06-13T09:55:09.130" v="378"/>
          <ac:spMkLst>
            <pc:docMk/>
            <pc:sldMk cId="3240356758" sldId="282"/>
            <ac:spMk id="139" creationId="{7DF46593-FDC1-43BF-A1DE-F467E9DB3007}"/>
          </ac:spMkLst>
        </pc:spChg>
        <pc:spChg chg="del">
          <ac:chgData name="de-Jesus-Oliveira Victor-Adriel" userId="a708fc36-3c1b-42ab-b5e9-2e1fa3c6605e" providerId="ADAL" clId="{6E8FA145-EDCD-4886-9AC8-9447D55F3F88}" dt="2023-06-13T10:01:15.587" v="461" actId="478"/>
          <ac:spMkLst>
            <pc:docMk/>
            <pc:sldMk cId="3240356758" sldId="282"/>
            <ac:spMk id="143" creationId="{984023FD-E319-958A-9EC8-70E826ACF38C}"/>
          </ac:spMkLst>
        </pc:spChg>
        <pc:spChg chg="del">
          <ac:chgData name="de-Jesus-Oliveira Victor-Adriel" userId="a708fc36-3c1b-42ab-b5e9-2e1fa3c6605e" providerId="ADAL" clId="{6E8FA145-EDCD-4886-9AC8-9447D55F3F88}" dt="2023-06-13T10:01:16.888" v="463" actId="478"/>
          <ac:spMkLst>
            <pc:docMk/>
            <pc:sldMk cId="3240356758" sldId="282"/>
            <ac:spMk id="144" creationId="{6D1360D8-B0A7-0E8B-1DDB-482094CF1BF3}"/>
          </ac:spMkLst>
        </pc:spChg>
        <pc:spChg chg="del">
          <ac:chgData name="de-Jesus-Oliveira Victor-Adriel" userId="a708fc36-3c1b-42ab-b5e9-2e1fa3c6605e" providerId="ADAL" clId="{6E8FA145-EDCD-4886-9AC8-9447D55F3F88}" dt="2023-06-13T10:01:14.798" v="459" actId="478"/>
          <ac:spMkLst>
            <pc:docMk/>
            <pc:sldMk cId="3240356758" sldId="282"/>
            <ac:spMk id="145" creationId="{7FE5D0BB-66AC-70C8-D064-F65309D23C07}"/>
          </ac:spMkLst>
        </pc:spChg>
        <pc:spChg chg="del">
          <ac:chgData name="de-Jesus-Oliveira Victor-Adriel" userId="a708fc36-3c1b-42ab-b5e9-2e1fa3c6605e" providerId="ADAL" clId="{6E8FA145-EDCD-4886-9AC8-9447D55F3F88}" dt="2023-06-13T10:01:16.267" v="462" actId="478"/>
          <ac:spMkLst>
            <pc:docMk/>
            <pc:sldMk cId="3240356758" sldId="282"/>
            <ac:spMk id="146" creationId="{7923BBC3-CD1D-8475-0BFA-422B007D1832}"/>
          </ac:spMkLst>
        </pc:spChg>
        <pc:spChg chg="del">
          <ac:chgData name="de-Jesus-Oliveira Victor-Adriel" userId="a708fc36-3c1b-42ab-b5e9-2e1fa3c6605e" providerId="ADAL" clId="{6E8FA145-EDCD-4886-9AC8-9447D55F3F88}" dt="2023-06-13T10:01:15.183" v="460" actId="478"/>
          <ac:spMkLst>
            <pc:docMk/>
            <pc:sldMk cId="3240356758" sldId="282"/>
            <ac:spMk id="147" creationId="{5ADF194A-99EF-2886-8531-1CA323496DD9}"/>
          </ac:spMkLst>
        </pc:spChg>
        <pc:spChg chg="del mod">
          <ac:chgData name="de-Jesus-Oliveira Victor-Adriel" userId="a708fc36-3c1b-42ab-b5e9-2e1fa3c6605e" providerId="ADAL" clId="{6E8FA145-EDCD-4886-9AC8-9447D55F3F88}" dt="2023-06-13T10:01:19.256" v="466" actId="478"/>
          <ac:spMkLst>
            <pc:docMk/>
            <pc:sldMk cId="3240356758" sldId="282"/>
            <ac:spMk id="148" creationId="{5032D1E3-AEC3-E3B4-1884-5721ADD169C1}"/>
          </ac:spMkLst>
        </pc:spChg>
        <pc:spChg chg="del">
          <ac:chgData name="de-Jesus-Oliveira Victor-Adriel" userId="a708fc36-3c1b-42ab-b5e9-2e1fa3c6605e" providerId="ADAL" clId="{6E8FA145-EDCD-4886-9AC8-9447D55F3F88}" dt="2023-06-13T10:01:20.523" v="467" actId="478"/>
          <ac:spMkLst>
            <pc:docMk/>
            <pc:sldMk cId="3240356758" sldId="282"/>
            <ac:spMk id="153" creationId="{CB6E2B89-BC56-9D91-371A-B61FD47A4F26}"/>
          </ac:spMkLst>
        </pc:spChg>
        <pc:spChg chg="del">
          <ac:chgData name="de-Jesus-Oliveira Victor-Adriel" userId="a708fc36-3c1b-42ab-b5e9-2e1fa3c6605e" providerId="ADAL" clId="{6E8FA145-EDCD-4886-9AC8-9447D55F3F88}" dt="2023-06-13T10:01:23.596" v="468" actId="478"/>
          <ac:spMkLst>
            <pc:docMk/>
            <pc:sldMk cId="3240356758" sldId="282"/>
            <ac:spMk id="173" creationId="{E26DF688-2DFE-7BC5-AF28-D75A100E796F}"/>
          </ac:spMkLst>
        </pc:spChg>
        <pc:spChg chg="del">
          <ac:chgData name="de-Jesus-Oliveira Victor-Adriel" userId="a708fc36-3c1b-42ab-b5e9-2e1fa3c6605e" providerId="ADAL" clId="{6E8FA145-EDCD-4886-9AC8-9447D55F3F88}" dt="2023-06-13T10:01:24.819" v="469" actId="478"/>
          <ac:spMkLst>
            <pc:docMk/>
            <pc:sldMk cId="3240356758" sldId="282"/>
            <ac:spMk id="174" creationId="{149C9A28-BEB2-B13A-0DC8-3C55BC13EAFD}"/>
          </ac:spMkLst>
        </pc:spChg>
        <pc:grpChg chg="del">
          <ac:chgData name="de-Jesus-Oliveira Victor-Adriel" userId="a708fc36-3c1b-42ab-b5e9-2e1fa3c6605e" providerId="ADAL" clId="{6E8FA145-EDCD-4886-9AC8-9447D55F3F88}" dt="2023-06-13T10:01:07.374" v="448" actId="478"/>
          <ac:grpSpMkLst>
            <pc:docMk/>
            <pc:sldMk cId="3240356758" sldId="282"/>
            <ac:grpSpMk id="32" creationId="{AB89C6CE-590E-AC98-3F83-E8B6B778342E}"/>
          </ac:grpSpMkLst>
        </pc:grpChg>
        <pc:grpChg chg="del">
          <ac:chgData name="de-Jesus-Oliveira Victor-Adriel" userId="a708fc36-3c1b-42ab-b5e9-2e1fa3c6605e" providerId="ADAL" clId="{6E8FA145-EDCD-4886-9AC8-9447D55F3F88}" dt="2023-06-13T10:01:25.468" v="470" actId="478"/>
          <ac:grpSpMkLst>
            <pc:docMk/>
            <pc:sldMk cId="3240356758" sldId="282"/>
            <ac:grpSpMk id="175" creationId="{30E37072-0CC6-5661-EBD6-58F1ED0F2131}"/>
          </ac:grpSpMkLst>
        </pc:grpChg>
        <pc:grpChg chg="del">
          <ac:chgData name="de-Jesus-Oliveira Victor-Adriel" userId="a708fc36-3c1b-42ab-b5e9-2e1fa3c6605e" providerId="ADAL" clId="{6E8FA145-EDCD-4886-9AC8-9447D55F3F88}" dt="2023-06-13T10:01:29.510" v="471" actId="478"/>
          <ac:grpSpMkLst>
            <pc:docMk/>
            <pc:sldMk cId="3240356758" sldId="282"/>
            <ac:grpSpMk id="2059" creationId="{32424BEE-169D-6C1C-FB5E-77FB440C6163}"/>
          </ac:grpSpMkLst>
        </pc:grpChg>
        <pc:picChg chg="del mod">
          <ac:chgData name="de-Jesus-Oliveira Victor-Adriel" userId="a708fc36-3c1b-42ab-b5e9-2e1fa3c6605e" providerId="ADAL" clId="{6E8FA145-EDCD-4886-9AC8-9447D55F3F88}" dt="2023-06-13T09:56:18.912" v="417" actId="478"/>
          <ac:picMkLst>
            <pc:docMk/>
            <pc:sldMk cId="3240356758" sldId="282"/>
            <ac:picMk id="9" creationId="{16CD78C9-1E84-4DBA-A8DC-40BE6DE2C962}"/>
          </ac:picMkLst>
        </pc:picChg>
        <pc:picChg chg="add del mod ord modCrop">
          <ac:chgData name="de-Jesus-Oliveira Victor-Adriel" userId="a708fc36-3c1b-42ab-b5e9-2e1fa3c6605e" providerId="ADAL" clId="{6E8FA145-EDCD-4886-9AC8-9447D55F3F88}" dt="2023-06-13T10:01:02.303" v="447" actId="478"/>
          <ac:picMkLst>
            <pc:docMk/>
            <pc:sldMk cId="3240356758" sldId="282"/>
            <ac:picMk id="10" creationId="{9CD2B91C-1E95-BF00-871B-901D357AC336}"/>
          </ac:picMkLst>
        </pc:picChg>
        <pc:picChg chg="del mod">
          <ac:chgData name="de-Jesus-Oliveira Victor-Adriel" userId="a708fc36-3c1b-42ab-b5e9-2e1fa3c6605e" providerId="ADAL" clId="{6E8FA145-EDCD-4886-9AC8-9447D55F3F88}" dt="2023-06-13T09:57:47.008" v="433" actId="478"/>
          <ac:picMkLst>
            <pc:docMk/>
            <pc:sldMk cId="3240356758" sldId="282"/>
            <ac:picMk id="11" creationId="{B92976EE-EFFB-4701-AE43-835E84BF1B0A}"/>
          </ac:picMkLst>
        </pc:picChg>
        <pc:picChg chg="del">
          <ac:chgData name="de-Jesus-Oliveira Victor-Adriel" userId="a708fc36-3c1b-42ab-b5e9-2e1fa3c6605e" providerId="ADAL" clId="{6E8FA145-EDCD-4886-9AC8-9447D55F3F88}" dt="2023-06-13T10:01:08.353" v="449" actId="478"/>
          <ac:picMkLst>
            <pc:docMk/>
            <pc:sldMk cId="3240356758" sldId="282"/>
            <ac:picMk id="19" creationId="{7DDFD030-DC86-4220-A03A-9EDE0FFCDB4C}"/>
          </ac:picMkLst>
        </pc:picChg>
        <pc:picChg chg="add del mod">
          <ac:chgData name="de-Jesus-Oliveira Victor-Adriel" userId="a708fc36-3c1b-42ab-b5e9-2e1fa3c6605e" providerId="ADAL" clId="{6E8FA145-EDCD-4886-9AC8-9447D55F3F88}" dt="2023-06-13T09:58:06.797" v="438"/>
          <ac:picMkLst>
            <pc:docMk/>
            <pc:sldMk cId="3240356758" sldId="282"/>
            <ac:picMk id="20" creationId="{45D841A6-41B7-1023-998A-A183BA0DA8AE}"/>
          </ac:picMkLst>
        </pc:picChg>
        <pc:picChg chg="del">
          <ac:chgData name="de-Jesus-Oliveira Victor-Adriel" userId="a708fc36-3c1b-42ab-b5e9-2e1fa3c6605e" providerId="ADAL" clId="{6E8FA145-EDCD-4886-9AC8-9447D55F3F88}" dt="2023-06-13T10:01:12.480" v="456" actId="478"/>
          <ac:picMkLst>
            <pc:docMk/>
            <pc:sldMk cId="3240356758" sldId="282"/>
            <ac:picMk id="21" creationId="{F0D28474-2264-41F8-8B7A-7FD56E9BBE24}"/>
          </ac:picMkLst>
        </pc:picChg>
        <pc:picChg chg="add del mod modCrop">
          <ac:chgData name="de-Jesus-Oliveira Victor-Adriel" userId="a708fc36-3c1b-42ab-b5e9-2e1fa3c6605e" providerId="ADAL" clId="{6E8FA145-EDCD-4886-9AC8-9447D55F3F88}" dt="2023-06-13T09:59:01.655" v="446" actId="478"/>
          <ac:picMkLst>
            <pc:docMk/>
            <pc:sldMk cId="3240356758" sldId="282"/>
            <ac:picMk id="22" creationId="{58410A0C-8792-D1AB-3171-8BDFF7FA1E43}"/>
          </ac:picMkLst>
        </pc:picChg>
        <pc:picChg chg="add mod">
          <ac:chgData name="de-Jesus-Oliveira Victor-Adriel" userId="a708fc36-3c1b-42ab-b5e9-2e1fa3c6605e" providerId="ADAL" clId="{6E8FA145-EDCD-4886-9AC8-9447D55F3F88}" dt="2023-06-13T10:02:47.418" v="485" actId="1076"/>
          <ac:picMkLst>
            <pc:docMk/>
            <pc:sldMk cId="3240356758" sldId="282"/>
            <ac:picMk id="24" creationId="{15A7691F-32E3-0D7D-968E-0553D2DA0442}"/>
          </ac:picMkLst>
        </pc:picChg>
        <pc:picChg chg="add del mod">
          <ac:chgData name="de-Jesus-Oliveira Victor-Adriel" userId="a708fc36-3c1b-42ab-b5e9-2e1fa3c6605e" providerId="ADAL" clId="{6E8FA145-EDCD-4886-9AC8-9447D55F3F88}" dt="2023-06-13T10:02:08.800" v="475" actId="478"/>
          <ac:picMkLst>
            <pc:docMk/>
            <pc:sldMk cId="3240356758" sldId="282"/>
            <ac:picMk id="26" creationId="{D52CA71C-88CF-F21F-EC9D-5FB433D17418}"/>
          </ac:picMkLst>
        </pc:picChg>
        <pc:picChg chg="add mod">
          <ac:chgData name="de-Jesus-Oliveira Victor-Adriel" userId="a708fc36-3c1b-42ab-b5e9-2e1fa3c6605e" providerId="ADAL" clId="{6E8FA145-EDCD-4886-9AC8-9447D55F3F88}" dt="2023-06-13T10:03:10.086" v="487" actId="1076"/>
          <ac:picMkLst>
            <pc:docMk/>
            <pc:sldMk cId="3240356758" sldId="282"/>
            <ac:picMk id="30" creationId="{87CD613C-1BEE-155D-ABFE-C478D3109C38}"/>
          </ac:picMkLst>
        </pc:picChg>
        <pc:picChg chg="add del mod">
          <ac:chgData name="de-Jesus-Oliveira Victor-Adriel" userId="a708fc36-3c1b-42ab-b5e9-2e1fa3c6605e" providerId="ADAL" clId="{6E8FA145-EDCD-4886-9AC8-9447D55F3F88}" dt="2023-06-13T10:02:35.317" v="483" actId="478"/>
          <ac:picMkLst>
            <pc:docMk/>
            <pc:sldMk cId="3240356758" sldId="282"/>
            <ac:picMk id="34" creationId="{B350FE50-C5EE-BEFB-0F96-C0096C06EC4B}"/>
          </ac:picMkLst>
        </pc:picChg>
        <pc:picChg chg="add mod">
          <ac:chgData name="de-Jesus-Oliveira Victor-Adriel" userId="a708fc36-3c1b-42ab-b5e9-2e1fa3c6605e" providerId="ADAL" clId="{6E8FA145-EDCD-4886-9AC8-9447D55F3F88}" dt="2023-06-13T10:02:49.323" v="486" actId="1076"/>
          <ac:picMkLst>
            <pc:docMk/>
            <pc:sldMk cId="3240356758" sldId="282"/>
            <ac:picMk id="36" creationId="{911E147F-139D-862D-729B-EE91206FA5AC}"/>
          </ac:picMkLst>
        </pc:picChg>
        <pc:picChg chg="del">
          <ac:chgData name="de-Jesus-Oliveira Victor-Adriel" userId="a708fc36-3c1b-42ab-b5e9-2e1fa3c6605e" providerId="ADAL" clId="{6E8FA145-EDCD-4886-9AC8-9447D55F3F88}" dt="2023-06-13T10:01:10.782" v="453" actId="478"/>
          <ac:picMkLst>
            <pc:docMk/>
            <pc:sldMk cId="3240356758" sldId="282"/>
            <ac:picMk id="75" creationId="{D1DAD654-5799-4784-9B73-54AAA3FDE726}"/>
          </ac:picMkLst>
        </pc:picChg>
        <pc:picChg chg="del">
          <ac:chgData name="de-Jesus-Oliveira Victor-Adriel" userId="a708fc36-3c1b-42ab-b5e9-2e1fa3c6605e" providerId="ADAL" clId="{6E8FA145-EDCD-4886-9AC8-9447D55F3F88}" dt="2023-06-13T10:01:08.859" v="450" actId="478"/>
          <ac:picMkLst>
            <pc:docMk/>
            <pc:sldMk cId="3240356758" sldId="282"/>
            <ac:picMk id="76" creationId="{C9F96897-C253-4883-ADB8-FE4F4497C613}"/>
          </ac:picMkLst>
        </pc:picChg>
        <pc:picChg chg="del">
          <ac:chgData name="de-Jesus-Oliveira Victor-Adriel" userId="a708fc36-3c1b-42ab-b5e9-2e1fa3c6605e" providerId="ADAL" clId="{6E8FA145-EDCD-4886-9AC8-9447D55F3F88}" dt="2023-06-13T10:01:12.043" v="455" actId="478"/>
          <ac:picMkLst>
            <pc:docMk/>
            <pc:sldMk cId="3240356758" sldId="282"/>
            <ac:picMk id="77" creationId="{8C180C1A-5CB4-458B-AF43-DBC005F06EB1}"/>
          </ac:picMkLst>
        </pc:picChg>
        <pc:picChg chg="del">
          <ac:chgData name="de-Jesus-Oliveira Victor-Adriel" userId="a708fc36-3c1b-42ab-b5e9-2e1fa3c6605e" providerId="ADAL" clId="{6E8FA145-EDCD-4886-9AC8-9447D55F3F88}" dt="2023-06-13T10:01:11.311" v="454" actId="478"/>
          <ac:picMkLst>
            <pc:docMk/>
            <pc:sldMk cId="3240356758" sldId="282"/>
            <ac:picMk id="78" creationId="{95231C6F-9439-4F46-A57D-EA6C5B3A7B67}"/>
          </ac:picMkLst>
        </pc:picChg>
        <pc:picChg chg="del">
          <ac:chgData name="de-Jesus-Oliveira Victor-Adriel" userId="a708fc36-3c1b-42ab-b5e9-2e1fa3c6605e" providerId="ADAL" clId="{6E8FA145-EDCD-4886-9AC8-9447D55F3F88}" dt="2023-06-13T10:01:10.011" v="452" actId="478"/>
          <ac:picMkLst>
            <pc:docMk/>
            <pc:sldMk cId="3240356758" sldId="282"/>
            <ac:picMk id="79" creationId="{73A9B77B-490C-4B38-9040-EEB88C2990E5}"/>
          </ac:picMkLst>
        </pc:picChg>
        <pc:picChg chg="del">
          <ac:chgData name="de-Jesus-Oliveira Victor-Adriel" userId="a708fc36-3c1b-42ab-b5e9-2e1fa3c6605e" providerId="ADAL" clId="{6E8FA145-EDCD-4886-9AC8-9447D55F3F88}" dt="2023-06-13T10:01:09.421" v="451" actId="478"/>
          <ac:picMkLst>
            <pc:docMk/>
            <pc:sldMk cId="3240356758" sldId="282"/>
            <ac:picMk id="80" creationId="{A9C90601-79CC-4302-BD66-FC9D507BFEA8}"/>
          </ac:picMkLst>
        </pc:picChg>
        <pc:picChg chg="del">
          <ac:chgData name="de-Jesus-Oliveira Victor-Adriel" userId="a708fc36-3c1b-42ab-b5e9-2e1fa3c6605e" providerId="ADAL" clId="{6E8FA145-EDCD-4886-9AC8-9447D55F3F88}" dt="2023-06-13T10:01:13.389" v="457" actId="478"/>
          <ac:picMkLst>
            <pc:docMk/>
            <pc:sldMk cId="3240356758" sldId="282"/>
            <ac:picMk id="142" creationId="{DE2F8D49-CA6F-F90B-FD21-679B55F43BCE}"/>
          </ac:picMkLst>
        </pc:picChg>
        <pc:cxnChg chg="del">
          <ac:chgData name="de-Jesus-Oliveira Victor-Adriel" userId="a708fc36-3c1b-42ab-b5e9-2e1fa3c6605e" providerId="ADAL" clId="{6E8FA145-EDCD-4886-9AC8-9447D55F3F88}" dt="2023-06-13T10:01:17.470" v="464" actId="478"/>
          <ac:cxnSpMkLst>
            <pc:docMk/>
            <pc:sldMk cId="3240356758" sldId="282"/>
            <ac:cxnSpMk id="150" creationId="{5791E0A9-E08D-9D57-F73C-2143FBDC96FF}"/>
          </ac:cxnSpMkLst>
        </pc:cxnChg>
        <pc:cxnChg chg="del">
          <ac:chgData name="de-Jesus-Oliveira Victor-Adriel" userId="a708fc36-3c1b-42ab-b5e9-2e1fa3c6605e" providerId="ADAL" clId="{6E8FA145-EDCD-4886-9AC8-9447D55F3F88}" dt="2023-06-13T10:01:14.018" v="458" actId="478"/>
          <ac:cxnSpMkLst>
            <pc:docMk/>
            <pc:sldMk cId="3240356758" sldId="282"/>
            <ac:cxnSpMk id="151" creationId="{7EF49075-316D-AABA-A57F-44E001DC798D}"/>
          </ac:cxnSpMkLst>
        </pc:cxn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sldChg chg="addSp delSp modSp new del mod">
        <pc:chgData name="de-Jesus-Oliveira Victor-Adriel" userId="a708fc36-3c1b-42ab-b5e9-2e1fa3c6605e" providerId="ADAL" clId="{6E8FA145-EDCD-4886-9AC8-9447D55F3F88}" dt="2023-06-13T09:52:57.983" v="376" actId="47"/>
        <pc:sldMkLst>
          <pc:docMk/>
          <pc:sldMk cId="2278436438" sldId="286"/>
        </pc:sldMkLst>
        <pc:spChg chg="add del mod">
          <ac:chgData name="de-Jesus-Oliveira Victor-Adriel" userId="a708fc36-3c1b-42ab-b5e9-2e1fa3c6605e" providerId="ADAL" clId="{6E8FA145-EDCD-4886-9AC8-9447D55F3F88}" dt="2023-06-13T09:49:22.764" v="155" actId="21"/>
          <ac:spMkLst>
            <pc:docMk/>
            <pc:sldMk cId="2278436438" sldId="286"/>
            <ac:spMk id="2" creationId="{7C06E468-64BE-08CB-D3A7-346E8EE1D3CF}"/>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28.04.2024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28.04.2024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28.04.2024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28.04.2024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Data </a:t>
            </a:r>
            <a:r>
              <a:rPr lang="de-AT" sz="4800" dirty="0" err="1">
                <a:latin typeface="Pangolin" panose="00000500000000000000"/>
              </a:rPr>
              <a:t>Types</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you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new</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manager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was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talking</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do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err="1">
                <a:latin typeface="Pangolin" panose="00000500000000000000" pitchFamily="2" charset="0"/>
              </a:rPr>
              <a:t>‘re</a:t>
            </a:r>
            <a:r>
              <a:rPr lang="de-DE" sz="1000" dirty="0">
                <a:latin typeface="Pangolin" panose="00000500000000000000" pitchFamily="2" charset="0"/>
              </a:rPr>
              <a:t> not? </a:t>
            </a:r>
          </a:p>
          <a:p>
            <a:pPr algn="ct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course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Here‘s</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apron</a:t>
            </a:r>
            <a:r>
              <a:rPr lang="de-DE" sz="1000" dirty="0">
                <a:latin typeface="Pangolin" panose="00000500000000000000" pitchFamily="2" charset="0"/>
              </a:rPr>
              <a:t>. Come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me</a:t>
            </a:r>
            <a:r>
              <a:rPr lang="de-DE" sz="1000" dirty="0">
                <a:latin typeface="Pangolin" panose="00000500000000000000" pitchFamily="2" charset="0"/>
              </a:rPr>
              <a:t> and I will </a:t>
            </a:r>
            <a:r>
              <a:rPr lang="de-DE" sz="1000" dirty="0" err="1">
                <a:latin typeface="Pangolin" panose="00000500000000000000" pitchFamily="2" charset="0"/>
              </a:rPr>
              <a:t>show</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ropes</a:t>
            </a:r>
            <a:r>
              <a:rPr lang="de-DE" sz="1000" dirty="0">
                <a:latin typeface="Pangolin" panose="00000500000000000000" pitchFamily="2" charset="0"/>
              </a:rPr>
              <a:t> </a:t>
            </a:r>
            <a:r>
              <a:rPr lang="de-DE" sz="1000" dirty="0" err="1">
                <a:latin typeface="Pangolin" panose="00000500000000000000" pitchFamily="2" charset="0"/>
              </a:rPr>
              <a:t>quickly</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job</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execute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program</a:t>
            </a:r>
            <a:r>
              <a:rPr lang="de-DE" sz="1000" dirty="0">
                <a:solidFill>
                  <a:schemeClr val="tx1"/>
                </a:solidFill>
                <a:latin typeface="Pangolin" panose="00000500000000000000" pitchFamily="2" charset="0"/>
              </a:rPr>
              <a:t>, uh, I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kitchen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t>
            </a:r>
          </a:p>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uhm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coffee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Into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containers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753A2E96-FB3D-594E-E43C-1B453B138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DE89D2A-5AE6-3B2B-3CB7-32A2CDB2C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41A185F-9638-C501-B5FF-285DF69C0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FFCA4149-096A-64A9-A45E-DCCD768008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9231B6-5B5E-0C14-0A21-C5588C0DC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2DD9901-2911-7CFA-728A-A049DB3CE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31">
            <a:extLst>
              <a:ext uri="{FF2B5EF4-FFF2-40B4-BE49-F238E27FC236}">
                <a16:creationId xmlns:a16="http://schemas.microsoft.com/office/drawing/2014/main" id="{EC08D403-211F-AF3B-5A42-2EA7AE771C5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355844" y="662534"/>
            <a:ext cx="185427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Here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different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containers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that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use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Don‘t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worry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exact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number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ranges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400110"/>
          </a:xfrm>
          <a:prstGeom prst="rect">
            <a:avLst/>
          </a:prstGeom>
          <a:noFill/>
        </p:spPr>
        <p:txBody>
          <a:bodyPr wrap="square">
            <a:spAutoFit/>
          </a:bodyPr>
          <a:lstStyle/>
          <a:p>
            <a:pPr algn="ctr"/>
            <a:r>
              <a:rPr lang="de-DE" sz="1000" dirty="0" err="1">
                <a:latin typeface="Pangolin" panose="00000500000000000000" pitchFamily="2" charset="0"/>
              </a:rPr>
              <a:t>Sometimes</a:t>
            </a:r>
            <a:r>
              <a:rPr lang="de-DE" sz="1000" dirty="0">
                <a:latin typeface="Pangolin" panose="00000500000000000000" pitchFamily="2" charset="0"/>
              </a:rPr>
              <a:t> </a:t>
            </a:r>
            <a:r>
              <a:rPr lang="de-DE" sz="1000" dirty="0" err="1">
                <a:latin typeface="Pangolin" panose="00000500000000000000" pitchFamily="2" charset="0"/>
              </a:rPr>
              <a:t>you‘ll</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contents</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glasses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t>
            </a:r>
            <a:r>
              <a:rPr lang="de-DE" sz="1000" dirty="0" err="1">
                <a:latin typeface="Pangolin" panose="00000500000000000000" pitchFamily="2" charset="0"/>
              </a:rPr>
              <a:t>others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a:latin typeface="Pangolin" panose="00000500000000000000" pitchFamily="2" charset="0"/>
              </a:rPr>
              <a:t>Easy </a:t>
            </a:r>
            <a:r>
              <a:rPr lang="de-DE" sz="1000" dirty="0" err="1">
                <a:latin typeface="Pangolin" panose="00000500000000000000" pitchFamily="2" charset="0"/>
              </a:rPr>
              <a:t>isn‘t</a:t>
            </a:r>
            <a:r>
              <a:rPr lang="de-DE" sz="1000" dirty="0">
                <a:latin typeface="Pangolin" panose="00000500000000000000" pitchFamily="2" charset="0"/>
              </a:rPr>
              <a:t> </a:t>
            </a:r>
            <a:r>
              <a:rPr lang="de-DE" sz="1000" dirty="0" err="1">
                <a:latin typeface="Pangolin" panose="00000500000000000000" pitchFamily="2" charset="0"/>
              </a:rPr>
              <a:t>it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de-DE" sz="1000" dirty="0">
                <a:latin typeface="Pangolin" panose="00000500000000000000" pitchFamily="2" charset="0"/>
              </a:rPr>
              <a:t>Just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mindful</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thing</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20637" y="6946152"/>
            <a:ext cx="2001066" cy="553998"/>
          </a:xfrm>
          <a:prstGeom prst="rect">
            <a:avLst/>
          </a:prstGeom>
          <a:noFill/>
        </p:spPr>
        <p:txBody>
          <a:bodyPr wrap="square">
            <a:spAutoFit/>
          </a:bodyPr>
          <a:lstStyle/>
          <a:p>
            <a:pPr algn="ctr"/>
            <a:r>
              <a:rPr lang="de-DE" sz="1000" dirty="0" err="1">
                <a:latin typeface="Pangolin" panose="00000500000000000000" pitchFamily="2" charset="0"/>
              </a:rPr>
              <a:t>You‘re</a:t>
            </a:r>
            <a:r>
              <a:rPr lang="de-DE" sz="1000" dirty="0">
                <a:latin typeface="Pangolin" panose="00000500000000000000" pitchFamily="2" charset="0"/>
              </a:rPr>
              <a:t> </a:t>
            </a:r>
            <a:r>
              <a:rPr lang="de-DE" sz="1000" dirty="0" err="1">
                <a:latin typeface="Pangolin" panose="00000500000000000000" pitchFamily="2" charset="0"/>
              </a:rPr>
              <a:t>actually</a:t>
            </a:r>
            <a:r>
              <a:rPr lang="de-DE" sz="1000" dirty="0">
                <a:latin typeface="Pangolin" panose="00000500000000000000" pitchFamily="2" charset="0"/>
              </a:rPr>
              <a:t> not </a:t>
            </a:r>
            <a:r>
              <a:rPr lang="de-DE" sz="1000" dirty="0" err="1">
                <a:latin typeface="Pangolin" panose="00000500000000000000" pitchFamily="2" charset="0"/>
              </a:rPr>
              <a:t>emptying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original </a:t>
            </a:r>
            <a:r>
              <a:rPr lang="de-DE" sz="1000" dirty="0" err="1">
                <a:latin typeface="Pangolin" panose="00000500000000000000" pitchFamily="2" charset="0"/>
              </a:rPr>
              <a:t>glass</a:t>
            </a:r>
            <a:r>
              <a:rPr lang="de-DE" sz="1000" dirty="0">
                <a:latin typeface="Pangolin" panose="00000500000000000000" pitchFamily="2" charset="0"/>
              </a:rPr>
              <a:t> but </a:t>
            </a:r>
            <a:r>
              <a:rPr lang="de-DE" sz="1000" dirty="0" err="1">
                <a:latin typeface="Pangolin" panose="00000500000000000000" pitchFamily="2" charset="0"/>
              </a:rPr>
              <a:t>copying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new</a:t>
            </a:r>
            <a:r>
              <a:rPr lang="de-DE" sz="1000" dirty="0">
                <a:latin typeface="Pangolin" panose="00000500000000000000" pitchFamily="2" charset="0"/>
              </a:rPr>
              <a:t> </a:t>
            </a:r>
            <a:r>
              <a:rPr lang="de-DE" sz="1000" dirty="0" err="1">
                <a:latin typeface="Pangolin" panose="00000500000000000000" pitchFamily="2" charset="0"/>
              </a:rPr>
              <a:t>cup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2825"/>
            <a:ext cx="2001066" cy="553998"/>
          </a:xfrm>
          <a:prstGeom prst="rect">
            <a:avLst/>
          </a:prstGeom>
          <a:noFill/>
        </p:spPr>
        <p:txBody>
          <a:bodyPr wrap="square">
            <a:spAutoFit/>
          </a:bodyPr>
          <a:lstStyle/>
          <a:p>
            <a:pPr algn="ctr"/>
            <a:r>
              <a:rPr lang="de-DE" sz="1000" dirty="0">
                <a:latin typeface="Pangolin" panose="00000500000000000000" pitchFamily="2" charset="0"/>
              </a:rPr>
              <a:t>Also,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always</a:t>
            </a:r>
            <a:r>
              <a:rPr lang="de-DE" sz="1000" dirty="0">
                <a:latin typeface="Pangolin" panose="00000500000000000000" pitchFamily="2" charset="0"/>
              </a:rPr>
              <a:t> </a:t>
            </a:r>
            <a:r>
              <a:rPr lang="de-DE" sz="1000" dirty="0" err="1">
                <a:latin typeface="Pangolin" panose="00000500000000000000" pitchFamily="2" charset="0"/>
              </a:rPr>
              <a:t>copy</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 </a:t>
            </a:r>
            <a:r>
              <a:rPr lang="de-DE" sz="1000" dirty="0" err="1">
                <a:latin typeface="Pangolin" panose="00000500000000000000" pitchFamily="2" charset="0"/>
              </a:rPr>
              <a:t>smaller</a:t>
            </a:r>
            <a:r>
              <a:rPr lang="de-DE" sz="1000" dirty="0">
                <a:latin typeface="Pangolin" panose="00000500000000000000" pitchFamily="2" charset="0"/>
              </a:rPr>
              <a:t> </a:t>
            </a:r>
            <a:r>
              <a:rPr lang="de-DE" sz="1000" dirty="0" err="1">
                <a:latin typeface="Pangolin" panose="00000500000000000000" pitchFamily="2" charset="0"/>
              </a:rPr>
              <a:t>glass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larger </a:t>
            </a:r>
            <a:r>
              <a:rPr lang="de-DE" sz="1000" dirty="0" err="1">
                <a:latin typeface="Pangolin" panose="00000500000000000000" pitchFamily="2" charset="0"/>
              </a:rPr>
              <a:t>one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400110"/>
          </a:xfrm>
          <a:prstGeom prst="rect">
            <a:avLst/>
          </a:prstGeom>
          <a:noFill/>
        </p:spPr>
        <p:txBody>
          <a:bodyPr wrap="square">
            <a:spAutoFit/>
          </a:bodyPr>
          <a:lstStyle/>
          <a:p>
            <a:pPr algn="ctr"/>
            <a:r>
              <a:rPr lang="de-DE" sz="1000" dirty="0">
                <a:latin typeface="Pangolin" panose="00000500000000000000" pitchFamily="2" charset="0"/>
              </a:rPr>
              <a:t>But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when</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 </a:t>
            </a:r>
            <a:r>
              <a:rPr lang="de-DE" sz="1000" dirty="0" err="1">
                <a:latin typeface="Pangolin" panose="00000500000000000000" pitchFamily="2" charset="0"/>
              </a:rPr>
              <a:t>float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short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B4B5F40C-88AA-0AD0-C897-4688168D4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B3840DB-51DF-3751-0381-BB4053551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D11470B-2BE9-04AB-10C6-7962DA3E3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2DFA8EF-2B1C-E1EF-A544-81117E643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36570"/>
          <a:stretch/>
        </p:blipFill>
        <p:spPr>
          <a:xfrm>
            <a:off x="0" y="3622675"/>
            <a:ext cx="6858000" cy="6283017"/>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Only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part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of</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will fit.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rest</a:t>
            </a:r>
            <a:r>
              <a:rPr lang="de-DE" sz="1000" dirty="0">
                <a:latin typeface="Pangolin" panose="00000500000000000000" pitchFamily="2" charset="0"/>
              </a:rPr>
              <a:t> will </a:t>
            </a:r>
            <a:r>
              <a:rPr lang="de-DE" sz="1000" dirty="0" err="1">
                <a:latin typeface="Pangolin" panose="00000500000000000000" pitchFamily="2" charset="0"/>
              </a:rPr>
              <a:t>leave</a:t>
            </a:r>
            <a:r>
              <a:rPr lang="de-DE" sz="1000" dirty="0">
                <a:latin typeface="Pangolin" panose="00000500000000000000" pitchFamily="2" charset="0"/>
              </a:rPr>
              <a:t> a </a:t>
            </a:r>
            <a:r>
              <a:rPr lang="de-DE" sz="1000" dirty="0" err="1">
                <a:latin typeface="Pangolin" panose="00000500000000000000" pitchFamily="2" charset="0"/>
              </a:rPr>
              <a:t>huge</a:t>
            </a:r>
            <a:r>
              <a:rPr lang="de-DE" sz="1000" dirty="0">
                <a:latin typeface="Pangolin" panose="00000500000000000000" pitchFamily="2" charset="0"/>
              </a:rPr>
              <a:t> </a:t>
            </a:r>
            <a:r>
              <a:rPr lang="de-DE" sz="1000" dirty="0" err="1">
                <a:latin typeface="Pangolin" panose="00000500000000000000" pitchFamily="2" charset="0"/>
              </a:rPr>
              <a:t>mess</a:t>
            </a:r>
            <a:r>
              <a:rPr lang="de-DE" sz="1000" dirty="0">
                <a:latin typeface="Pangolin" panose="00000500000000000000" pitchFamily="2" charset="0"/>
              </a:rPr>
              <a:t> on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counter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en-US" sz="1000" dirty="0">
                <a:latin typeface="Pangolin" panose="00000500000000000000" pitchFamily="2" charset="0"/>
              </a:rPr>
              <a:t>And whether that’s bad depends on the manager you’re working with,</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en-US" sz="1000" dirty="0">
                <a:latin typeface="Pangolin" panose="00000500000000000000" pitchFamily="2" charset="0"/>
              </a:rPr>
              <a:t>See this person here? She won’t be bothered much and will clean it up for you.</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96700"/>
            <a:ext cx="1793524" cy="400110"/>
          </a:xfrm>
          <a:prstGeom prst="rect">
            <a:avLst/>
          </a:prstGeom>
          <a:noFill/>
        </p:spPr>
        <p:txBody>
          <a:bodyPr wrap="square">
            <a:spAutoFit/>
          </a:bodyPr>
          <a:lstStyle/>
          <a:p>
            <a:pPr algn="ctr"/>
            <a:r>
              <a:rPr lang="en-US" sz="1000" dirty="0">
                <a:latin typeface="Pangolin" panose="00000500000000000000" pitchFamily="2" charset="0"/>
              </a:rPr>
              <a:t>But NEVER do this under his watch. He will throw a fit!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400110"/>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depending</a:t>
            </a:r>
            <a:r>
              <a:rPr lang="de-DE" sz="1000" dirty="0">
                <a:latin typeface="Pangolin" panose="00000500000000000000" pitchFamily="2" charset="0"/>
              </a:rPr>
              <a:t> on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working</a:t>
            </a:r>
            <a:r>
              <a:rPr lang="de-DE" sz="1000" dirty="0">
                <a:latin typeface="Pangolin" panose="00000500000000000000" pitchFamily="2" charset="0"/>
              </a:rPr>
              <a:t> on, </a:t>
            </a:r>
            <a:r>
              <a:rPr lang="de-DE" sz="1000" dirty="0" err="1">
                <a:latin typeface="Pangolin" panose="00000500000000000000" pitchFamily="2" charset="0"/>
              </a:rPr>
              <a:t>try</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avoid</a:t>
            </a:r>
            <a:r>
              <a:rPr lang="de-DE" sz="1000" dirty="0">
                <a:latin typeface="Pangolin" panose="00000500000000000000" pitchFamily="2" charset="0"/>
              </a:rPr>
              <a:t> it.</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r>
              <a:rPr lang="en-US" sz="1100" dirty="0">
                <a:solidFill>
                  <a:schemeClr val="tx1"/>
                </a:solidFill>
                <a:latin typeface="Pangolin" panose="00000500000000000000" pitchFamily="2" charset="0"/>
              </a:rPr>
              <a:t>You may ask yourself wh</a:t>
            </a:r>
            <a:r>
              <a:rPr lang="en-US" sz="1100" dirty="0">
                <a:latin typeface="Pangolin" panose="00000500000000000000" pitchFamily="2" charset="0"/>
              </a:rPr>
              <a:t>y don’t we just put everything into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600164"/>
          </a:xfrm>
          <a:prstGeom prst="rect">
            <a:avLst/>
          </a:prstGeom>
          <a:noFill/>
        </p:spPr>
        <p:txBody>
          <a:bodyPr wrap="square">
            <a:spAutoFit/>
          </a:bodyPr>
          <a:lstStyle/>
          <a:p>
            <a:r>
              <a:rPr lang="en-US" sz="1100" dirty="0">
                <a:solidFill>
                  <a:schemeClr val="tx1"/>
                </a:solidFill>
                <a:latin typeface="Pangolin" panose="00000500000000000000" pitchFamily="2" charset="0"/>
              </a:rPr>
              <a:t>…but there wouldn’t be much space left on the tables…</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572365" y="9000435"/>
            <a:ext cx="1278892" cy="430887"/>
          </a:xfrm>
          <a:prstGeom prst="rect">
            <a:avLst/>
          </a:prstGeom>
          <a:noFill/>
        </p:spPr>
        <p:txBody>
          <a:bodyPr wrap="square">
            <a:spAutoFit/>
          </a:bodyPr>
          <a:lstStyle/>
          <a:p>
            <a:r>
              <a:rPr lang="en-US" sz="1100" dirty="0">
                <a:solidFill>
                  <a:schemeClr val="tx1"/>
                </a:solidFill>
                <a:latin typeface="Pangolin" panose="00000500000000000000" pitchFamily="2" charset="0"/>
              </a:rPr>
              <a:t>So please choose appropriate sizes.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67833"/>
          <a:stretch/>
        </p:blipFill>
        <p:spPr>
          <a:xfrm>
            <a:off x="0" y="308"/>
            <a:ext cx="6858000" cy="3186238"/>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726618"/>
            <a:ext cx="160457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This is all you need to know to get started,  so enjoy your first da-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Hello!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87580"/>
            <a:ext cx="1821638" cy="553998"/>
          </a:xfrm>
          <a:prstGeom prst="rect">
            <a:avLst/>
          </a:prstGeom>
          <a:noFill/>
        </p:spPr>
        <p:txBody>
          <a:bodyPr wrap="square">
            <a:spAutoFit/>
          </a:bodyPr>
          <a:lstStyle/>
          <a:p>
            <a:pPr algn="ctr"/>
            <a:r>
              <a:rPr lang="en-US" sz="1000" dirty="0">
                <a:latin typeface="Pangolin" panose="00000500000000000000" pitchFamily="2" charset="0"/>
              </a:rPr>
              <a:t>I’m the new hire and my first shift should start today. I was told to come to you.</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713739"/>
            <a:ext cx="1729123" cy="659796"/>
          </a:xfrm>
          <a:prstGeom prst="rect">
            <a:avLst/>
          </a:prstGeom>
          <a:noFill/>
        </p:spPr>
        <p:txBody>
          <a:bodyPr wrap="square">
            <a:spAutoFit/>
          </a:bodyPr>
          <a:lstStyle/>
          <a:p>
            <a:pPr algn="ctr">
              <a:lnSpc>
                <a:spcPts val="1500"/>
              </a:lnSpc>
            </a:pPr>
            <a:r>
              <a:rPr lang="en-US" sz="1000" dirty="0">
                <a:latin typeface="Pangolin" panose="00000500000000000000" pitchFamily="2" charset="0"/>
              </a:rPr>
              <a:t>You know what? I’m quite busy, how about you explain them what to do!</a:t>
            </a:r>
            <a:endParaRPr lang="de-AT" sz="1000" dirty="0">
              <a:solidFill>
                <a:schemeClr val="tx1"/>
              </a:solidFill>
              <a:latin typeface="Pangolin" panose="00000500000000000000" pitchFamily="2" charset="0"/>
            </a:endParaRPr>
          </a:p>
        </p:txBody>
      </p:sp>
      <p:sp>
        <p:nvSpPr>
          <p:cNvPr id="12" name="Rechteck 2">
            <a:extLst>
              <a:ext uri="{FF2B5EF4-FFF2-40B4-BE49-F238E27FC236}">
                <a16:creationId xmlns:a16="http://schemas.microsoft.com/office/drawing/2014/main" id="{087991FA-73FB-6CDE-8F92-4948647DE704}"/>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How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you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concept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a:solidFill>
                  <a:schemeClr val="tx1"/>
                </a:solidFill>
                <a:latin typeface="Pangolin" panose="00000500000000000000" pitchFamily="2" charset="0"/>
              </a:rPr>
              <a:t>primitive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types</a:t>
            </a:r>
            <a:r>
              <a:rPr lang="de-DE" sz="1000" dirty="0">
                <a:solidFill>
                  <a:schemeClr val="tx1"/>
                </a:solidFill>
                <a:latin typeface="Pangolin" panose="00000500000000000000" pitchFamily="2" charset="0"/>
              </a:rPr>
              <a:t> to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employee</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a:solidFill>
                  <a:schemeClr val="tx1"/>
                </a:solidFill>
                <a:latin typeface="Pangolin" panose="00000500000000000000" pitchFamily="2" charset="0"/>
              </a:rPr>
              <a:t>Use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space</a:t>
            </a:r>
            <a:r>
              <a:rPr lang="de-DE" sz="1000" dirty="0">
                <a:solidFill>
                  <a:schemeClr val="tx1"/>
                </a:solidFill>
                <a:latin typeface="Pangolin" panose="00000500000000000000" pitchFamily="2" charset="0"/>
              </a:rPr>
              <a:t> to </a:t>
            </a:r>
            <a:r>
              <a:rPr lang="de-DE" sz="1000" dirty="0" err="1">
                <a:solidFill>
                  <a:schemeClr val="tx1"/>
                </a:solidFill>
                <a:latin typeface="Pangolin" panose="00000500000000000000" pitchFamily="2" charset="0"/>
              </a:rPr>
              <a:t>make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drawings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pic>
        <p:nvPicPr>
          <p:cNvPr id="13" name="Grafik 4">
            <a:extLst>
              <a:ext uri="{FF2B5EF4-FFF2-40B4-BE49-F238E27FC236}">
                <a16:creationId xmlns:a16="http://schemas.microsoft.com/office/drawing/2014/main" id="{10F2B2FA-C82D-6FEC-2D7E-5134381D377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4" name="Rechteck 1">
            <a:extLst>
              <a:ext uri="{FF2B5EF4-FFF2-40B4-BE49-F238E27FC236}">
                <a16:creationId xmlns:a16="http://schemas.microsoft.com/office/drawing/2014/main" id="{CD026B19-8F30-75E5-8AE2-1FFE09BC4A40}"/>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8" name="TextBox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p:nvPr/>
        </p:nvSpPr>
        <p:spPr>
          <a:xfrm>
            <a:off x="6450037" y="9662499"/>
            <a:ext cx="248786" cy="246221"/>
          </a:xfrm>
          <a:prstGeom prst="rect">
            <a:avLst/>
          </a:prstGeom>
          <a:noFill/>
        </p:spPr>
        <p:txBody>
          <a:bodyPr wrap="none" rtlCol="0" anchor="b">
            <a:spAutoFit/>
          </a:bodyPr>
          <a:lstStyle/>
          <a:p>
            <a:r>
              <a:rPr lang="en-GB" sz="1000" dirty="0">
                <a:latin typeface="Pangolin" panose="00000500000000000000" pitchFamily="2" charset="0"/>
              </a:rPr>
              <a:t>8</a:t>
            </a:r>
            <a:endParaRPr lang="en-AT" sz="1000" dirty="0">
              <a:latin typeface="Pangolin" panose="00000500000000000000" pitchFamily="2" charset="0"/>
            </a:endParaRPr>
          </a:p>
        </p:txBody>
      </p:sp>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3468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000" dirty="0">
                <a:latin typeface="Pangolin" panose="00000500000000000000" pitchFamily="2" charset="0"/>
              </a:rPr>
              <a:t>Primitive Data Types</a:t>
            </a: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err="1">
                <a:latin typeface="Pangolin" panose="00000500000000000000" pitchFamily="2" charset="0"/>
              </a:rPr>
              <a:t>Javascript</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400110"/>
          </a:xfrm>
          <a:prstGeom prst="rect">
            <a:avLst/>
          </a:prstGeom>
          <a:noFill/>
        </p:spPr>
        <p:txBody>
          <a:bodyPr wrap="square">
            <a:spAutoFit/>
          </a:bodyPr>
          <a:lstStyle/>
          <a:p>
            <a:pPr algn="ctr"/>
            <a:r>
              <a:rPr lang="de-DE" sz="1000" dirty="0" err="1">
                <a:latin typeface="Pangolin" panose="00000500000000000000" pitchFamily="2" charset="0"/>
              </a:rPr>
              <a:t>Explain</a:t>
            </a:r>
            <a:r>
              <a:rPr lang="de-DE" sz="1000" dirty="0">
                <a:latin typeface="Pangolin" panose="00000500000000000000" pitchFamily="2" charset="0"/>
              </a:rPr>
              <a:t> different </a:t>
            </a:r>
            <a:r>
              <a:rPr lang="de-DE" sz="1000" dirty="0" err="1">
                <a:latin typeface="Pangolin" panose="00000500000000000000" pitchFamily="2" charset="0"/>
              </a:rPr>
              <a:t>types</a:t>
            </a:r>
            <a:r>
              <a:rPr lang="de-DE" sz="1000" dirty="0">
                <a:latin typeface="Pangolin" panose="00000500000000000000" pitchFamily="2" charset="0"/>
              </a:rPr>
              <a:t> on different </a:t>
            </a:r>
            <a:r>
              <a:rPr lang="de-DE" sz="1000" dirty="0" err="1">
                <a:latin typeface="Pangolin" panose="00000500000000000000" pitchFamily="2" charset="0"/>
              </a:rPr>
              <a:t>languages</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Java</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400110"/>
          </a:xfrm>
          <a:prstGeom prst="rect">
            <a:avLst/>
          </a:prstGeom>
          <a:noFill/>
        </p:spPr>
        <p:txBody>
          <a:bodyPr wrap="square">
            <a:spAutoFit/>
          </a:bodyPr>
          <a:lstStyle/>
          <a:p>
            <a:pPr algn="ctr"/>
            <a:r>
              <a:rPr lang="en-GB" sz="1000" dirty="0">
                <a:latin typeface="Pangolin" panose="00000500000000000000" pitchFamily="2" charset="0"/>
              </a:rPr>
              <a:t>The ones used are the numerical ones from java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Python</a:t>
            </a:r>
            <a:endParaRPr lang="de-AT" sz="1400" b="1"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787807"/>
            <a:ext cx="2044169" cy="246221"/>
          </a:xfrm>
          <a:prstGeom prst="rect">
            <a:avLst/>
          </a:prstGeom>
          <a:noFill/>
        </p:spPr>
        <p:txBody>
          <a:bodyPr wrap="square">
            <a:spAutoFit/>
          </a:bodyPr>
          <a:lstStyle/>
          <a:p>
            <a:pPr algn="ctr"/>
            <a:r>
              <a:rPr lang="de-DE" sz="1000" dirty="0">
                <a:latin typeface="Pangolin" panose="00000500000000000000" pitchFamily="2" charset="0"/>
              </a:rPr>
              <a:t>Additional </a:t>
            </a:r>
            <a:r>
              <a:rPr lang="de-DE" sz="1000" dirty="0" err="1">
                <a:latin typeface="Pangolin" panose="00000500000000000000" pitchFamily="2" charset="0"/>
              </a:rPr>
              <a:t>types</a:t>
            </a:r>
            <a:endParaRPr lang="de-AT" sz="1000" dirty="0">
              <a:solidFill>
                <a:schemeClr val="tx1"/>
              </a:solidFill>
              <a:latin typeface="Pangolin" panose="00000500000000000000" pitchFamily="2" charset="0"/>
            </a:endParaRPr>
          </a:p>
        </p:txBody>
      </p:sp>
      <p:pic>
        <p:nvPicPr>
          <p:cNvPr id="24" name="Picture 23">
            <a:extLst>
              <a:ext uri="{FF2B5EF4-FFF2-40B4-BE49-F238E27FC236}">
                <a16:creationId xmlns:a16="http://schemas.microsoft.com/office/drawing/2014/main" id="{15A7691F-32E3-0D7D-968E-0553D2DA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707" y="7468047"/>
            <a:ext cx="1852992" cy="2375986"/>
          </a:xfrm>
          <a:prstGeom prst="rect">
            <a:avLst/>
          </a:prstGeom>
        </p:spPr>
      </p:pic>
      <p:pic>
        <p:nvPicPr>
          <p:cNvPr id="30" name="Picture 29">
            <a:extLst>
              <a:ext uri="{FF2B5EF4-FFF2-40B4-BE49-F238E27FC236}">
                <a16:creationId xmlns:a16="http://schemas.microsoft.com/office/drawing/2014/main" id="{87CD613C-1BEE-155D-ABFE-C478D310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749777" y="1108522"/>
            <a:ext cx="1728305" cy="2365596"/>
          </a:xfrm>
          <a:prstGeom prst="rect">
            <a:avLst/>
          </a:prstGeom>
        </p:spPr>
      </p:pic>
      <p:pic>
        <p:nvPicPr>
          <p:cNvPr id="36" name="Picture 35">
            <a:extLst>
              <a:ext uri="{FF2B5EF4-FFF2-40B4-BE49-F238E27FC236}">
                <a16:creationId xmlns:a16="http://schemas.microsoft.com/office/drawing/2014/main" id="{911E147F-139D-862D-729B-EE91206FA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772" y="4456041"/>
            <a:ext cx="1835674" cy="2164710"/>
          </a:xfrm>
          <a:prstGeom prst="rect">
            <a:avLst/>
          </a:prstGeom>
        </p:spPr>
      </p:pic>
    </p:spTree>
    <p:extLst>
      <p:ext uri="{BB962C8B-B14F-4D97-AF65-F5344CB8AC3E}">
        <p14:creationId xmlns:p14="http://schemas.microsoft.com/office/powerpoint/2010/main" val="324035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Data Types ©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25A64C5E-623F-A882-FA58-9654E8A8731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3892544-A465-4F30-AF1A-07C4B6E18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670</Words>
  <Application>Microsoft Office PowerPoint</Application>
  <PresentationFormat>A4 Paper (210x297 mm)</PresentationFormat>
  <Paragraphs>92</Paragraphs>
  <Slides>8</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Pangolin</vt:lpstr>
      <vt:lpstr>Segoe UI</vt:lpstr>
      <vt:lpstr>Arial</vt:lpstr>
      <vt:lpstr>Calibri Light</vt:lpstr>
      <vt:lpstr>Source Sans Pro</vt:lpstr>
      <vt:lpstr>Office</vt:lpstr>
      <vt:lpstr>Primitive Data Types</vt:lpstr>
      <vt:lpstr>https://fhstp.github.io/comixplain</vt:lpstr>
      <vt:lpstr>Oh, you must be the new hire our manager was talking about!</vt:lpstr>
      <vt:lpstr>Here are our different containers that we use. Don‘t worry about the exact number ranges.</vt:lpstr>
      <vt:lpstr>Only a part of it will fit.</vt:lpstr>
      <vt:lpstr>This is all you need to know to get started,  so enjoy your first da-</vt:lpstr>
      <vt:lpstr>Primitive Data Types</vt:lpstr>
      <vt:lpstr>Primitive Data Types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2024-04-28T15:24:33Z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